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4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8A9"/>
    <a:srgbClr val="006699"/>
    <a:srgbClr val="01637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>
        <p:scale>
          <a:sx n="60" d="100"/>
          <a:sy n="60" d="100"/>
        </p:scale>
        <p:origin x="-1704" y="-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E994A6-C396-4F95-94D1-4C4C8C94E21E}" type="datetimeFigureOut">
              <a:rPr lang="pt-BR" smtClean="0"/>
              <a:pPr/>
              <a:t>12/09/2013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AAF327-34E4-4986-8088-70629FF591A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7523110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48701-5156-49D1-AA97-6B683F0C55C5}" type="datetimeFigureOut">
              <a:rPr lang="pt-BR" smtClean="0"/>
              <a:pPr/>
              <a:t>12/09/2013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09727-4B95-42EA-A29F-F3A95CC37D7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48701-5156-49D1-AA97-6B683F0C55C5}" type="datetimeFigureOut">
              <a:rPr lang="pt-BR" smtClean="0"/>
              <a:pPr/>
              <a:t>12/09/2013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09727-4B95-42EA-A29F-F3A95CC37D7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48701-5156-49D1-AA97-6B683F0C55C5}" type="datetimeFigureOut">
              <a:rPr lang="pt-BR" smtClean="0"/>
              <a:pPr/>
              <a:t>12/09/2013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09727-4B95-42EA-A29F-F3A95CC37D7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48701-5156-49D1-AA97-6B683F0C55C5}" type="datetimeFigureOut">
              <a:rPr lang="pt-BR" smtClean="0"/>
              <a:pPr/>
              <a:t>12/09/2013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09727-4B95-42EA-A29F-F3A95CC37D7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48701-5156-49D1-AA97-6B683F0C55C5}" type="datetimeFigureOut">
              <a:rPr lang="pt-BR" smtClean="0"/>
              <a:pPr/>
              <a:t>12/09/2013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09727-4B95-42EA-A29F-F3A95CC37D7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48701-5156-49D1-AA97-6B683F0C55C5}" type="datetimeFigureOut">
              <a:rPr lang="pt-BR" smtClean="0"/>
              <a:pPr/>
              <a:t>12/09/2013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09727-4B95-42EA-A29F-F3A95CC37D7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48701-5156-49D1-AA97-6B683F0C55C5}" type="datetimeFigureOut">
              <a:rPr lang="pt-BR" smtClean="0"/>
              <a:pPr/>
              <a:t>12/09/2013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09727-4B95-42EA-A29F-F3A95CC37D7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48701-5156-49D1-AA97-6B683F0C55C5}" type="datetimeFigureOut">
              <a:rPr lang="pt-BR" smtClean="0"/>
              <a:pPr/>
              <a:t>12/09/2013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09727-4B95-42EA-A29F-F3A95CC37D7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48701-5156-49D1-AA97-6B683F0C55C5}" type="datetimeFigureOut">
              <a:rPr lang="pt-BR" smtClean="0"/>
              <a:pPr/>
              <a:t>12/09/2013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09727-4B95-42EA-A29F-F3A95CC37D7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48701-5156-49D1-AA97-6B683F0C55C5}" type="datetimeFigureOut">
              <a:rPr lang="pt-BR" smtClean="0"/>
              <a:pPr/>
              <a:t>12/09/2013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09727-4B95-42EA-A29F-F3A95CC37D7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48701-5156-49D1-AA97-6B683F0C55C5}" type="datetimeFigureOut">
              <a:rPr lang="pt-BR" smtClean="0"/>
              <a:pPr/>
              <a:t>12/09/2013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09727-4B95-42EA-A29F-F3A95CC37D7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E48701-5156-49D1-AA97-6B683F0C55C5}" type="datetimeFigureOut">
              <a:rPr lang="pt-BR" smtClean="0"/>
              <a:pPr/>
              <a:t>12/09/2013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D09727-4B95-42EA-A29F-F3A95CC37D7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4183909"/>
          </a:xfrm>
        </p:grpSpPr>
        <p:pic>
          <p:nvPicPr>
            <p:cNvPr id="2056" name="Bild 3" descr="Slide-Vorlage2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9144000" cy="41839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7" name="Bild 3" descr="Slide-Vorlage2.jp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0"/>
              <a:ext cx="9144000" cy="36450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051" name="Content Placeholder 6" descr="teste001.jpg"/>
          <p:cNvPicPr>
            <a:picLocks noGrp="1" noChangeAspect="1"/>
          </p:cNvPicPr>
          <p:nvPr>
            <p:ph idx="1"/>
          </p:nvPr>
        </p:nvPicPr>
        <p:blipFill>
          <a:blip r:embed="rId4" cstate="print">
            <a:clrChange>
              <a:clrFrom>
                <a:srgbClr val="D5E6ED"/>
              </a:clrFrom>
              <a:clrTo>
                <a:srgbClr val="D5E6ED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6519863" y="4573588"/>
            <a:ext cx="2624137" cy="1555750"/>
          </a:xfrm>
        </p:spPr>
      </p:pic>
      <p:sp>
        <p:nvSpPr>
          <p:cNvPr id="8" name="Rounded Rectangle 7"/>
          <p:cNvSpPr/>
          <p:nvPr/>
        </p:nvSpPr>
        <p:spPr>
          <a:xfrm>
            <a:off x="323850" y="187995"/>
            <a:ext cx="8569325" cy="864741"/>
          </a:xfrm>
          <a:prstGeom prst="roundRect">
            <a:avLst/>
          </a:prstGeom>
          <a:solidFill>
            <a:schemeClr val="tx1">
              <a:lumMod val="50000"/>
              <a:lumOff val="50000"/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TREINAMENTO DE PRODUTOS PPG</a:t>
            </a:r>
            <a:endParaRPr lang="pt-BR" sz="3200" b="1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6065838"/>
            <a:ext cx="9144000" cy="792162"/>
          </a:xfrm>
          <a:prstGeom prst="rect">
            <a:avLst/>
          </a:prstGeom>
          <a:solidFill>
            <a:srgbClr val="0078A9">
              <a:alpha val="9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2800" b="1" dirty="0">
              <a:latin typeface="Arrow" pitchFamily="2" charset="0"/>
            </a:endParaRPr>
          </a:p>
        </p:txBody>
      </p:sp>
      <p:pic>
        <p:nvPicPr>
          <p:cNvPr id="10" name="Imagem 9" descr="CMBI-WH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2008" y="6124828"/>
            <a:ext cx="3923928" cy="71938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52788" y="1214422"/>
            <a:ext cx="7776864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b="1" dirty="0" smtClean="0"/>
              <a:t>CONVIDAMOS VSª PARA O TREINAMENTO ONDE SERÃO ABORDADAS INFORMAÇÕES IMPORTANTES SOBRE PRODUTOS </a:t>
            </a:r>
            <a:r>
              <a:rPr lang="pt-BR" sz="2200" b="1" dirty="0" smtClean="0"/>
              <a:t>E LANÇAMENTOS DE NOVOS PRODUTOS PPG/ACS.</a:t>
            </a:r>
          </a:p>
          <a:p>
            <a:pPr algn="ctr"/>
            <a:endParaRPr lang="pt-BR" sz="2200" b="1" dirty="0" smtClean="0"/>
          </a:p>
          <a:p>
            <a:pPr algn="ctr"/>
            <a:r>
              <a:rPr lang="pt-BR" sz="2200" b="1" dirty="0" smtClean="0"/>
              <a:t>AO </a:t>
            </a:r>
            <a:r>
              <a:rPr lang="pt-BR" sz="2200" b="1" dirty="0" smtClean="0"/>
              <a:t>TÉRMINO DO TREINAMENTO, TEREMOS </a:t>
            </a:r>
            <a:r>
              <a:rPr lang="pt-BR" sz="2200" b="1" dirty="0" smtClean="0"/>
              <a:t>UMA </a:t>
            </a:r>
            <a:r>
              <a:rPr lang="pt-BR" sz="2200" b="1" dirty="0" smtClean="0"/>
              <a:t>CONFRATERNIZAÇÃO ENTRE OS PARTICIPANTES.</a:t>
            </a:r>
            <a:endParaRPr lang="pt-BR" sz="2200" b="1" dirty="0" smtClean="0"/>
          </a:p>
          <a:p>
            <a:pPr algn="ctr"/>
            <a:endParaRPr lang="pt-BR" sz="2200" b="1" dirty="0"/>
          </a:p>
          <a:p>
            <a:pPr algn="ctr"/>
            <a:r>
              <a:rPr lang="pt-BR" sz="2200" b="1" dirty="0" smtClean="0"/>
              <a:t>DATA</a:t>
            </a:r>
            <a:r>
              <a:rPr lang="pt-BR" sz="2200" b="1" dirty="0" smtClean="0"/>
              <a:t>: </a:t>
            </a:r>
            <a:r>
              <a:rPr lang="pt-BR" sz="2200" b="1" dirty="0" smtClean="0"/>
              <a:t>26</a:t>
            </a:r>
            <a:r>
              <a:rPr lang="pt-BR" sz="2200" b="1" dirty="0" smtClean="0"/>
              <a:t> </a:t>
            </a:r>
            <a:r>
              <a:rPr lang="pt-BR" sz="2200" b="1" dirty="0" smtClean="0"/>
              <a:t>e</a:t>
            </a:r>
            <a:r>
              <a:rPr lang="pt-BR" sz="2200" b="1" dirty="0" smtClean="0"/>
              <a:t> </a:t>
            </a:r>
            <a:r>
              <a:rPr lang="pt-BR" sz="2200" b="1" dirty="0" smtClean="0"/>
              <a:t>27</a:t>
            </a:r>
            <a:r>
              <a:rPr lang="pt-BR" sz="2200" b="1" dirty="0" smtClean="0"/>
              <a:t>/09/2013</a:t>
            </a:r>
            <a:endParaRPr lang="pt-BR" sz="2200" b="1" dirty="0" smtClean="0"/>
          </a:p>
          <a:p>
            <a:pPr algn="ctr"/>
            <a:r>
              <a:rPr lang="pt-BR" sz="2200" b="1" dirty="0" smtClean="0"/>
              <a:t>LOCAL</a:t>
            </a:r>
            <a:r>
              <a:rPr lang="pt-BR" sz="2200" b="1" dirty="0" smtClean="0"/>
              <a:t>: </a:t>
            </a:r>
            <a:r>
              <a:rPr lang="pt-BR" sz="2200" b="1" dirty="0" smtClean="0"/>
              <a:t> </a:t>
            </a:r>
            <a:r>
              <a:rPr lang="pt-BR" sz="2200" b="1" dirty="0" smtClean="0"/>
              <a:t>OURICAR</a:t>
            </a:r>
            <a:endParaRPr lang="pt-BR" sz="2200" b="1" dirty="0" smtClean="0"/>
          </a:p>
          <a:p>
            <a:pPr algn="ctr"/>
            <a:endParaRPr lang="pt-BR" sz="2200" b="1" dirty="0"/>
          </a:p>
          <a:p>
            <a:pPr algn="ctr"/>
            <a:r>
              <a:rPr lang="pt-BR" sz="2200" b="1" dirty="0" smtClean="0"/>
              <a:t>CONTAMOS COM SUA IMPORTANTE PARTICIPAÇÃO!</a:t>
            </a:r>
          </a:p>
          <a:p>
            <a:endParaRPr lang="pt-B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49</Words>
  <Application>Microsoft Office PowerPoint</Application>
  <PresentationFormat>Apresentação na tela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PPG Industries,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Daniele Brenha</dc:creator>
  <cp:lastModifiedBy>Edilson</cp:lastModifiedBy>
  <cp:revision>36</cp:revision>
  <cp:lastPrinted>2012-04-18T11:13:54Z</cp:lastPrinted>
  <dcterms:created xsi:type="dcterms:W3CDTF">2011-07-08T14:03:16Z</dcterms:created>
  <dcterms:modified xsi:type="dcterms:W3CDTF">2013-09-12T20:02:27Z</dcterms:modified>
</cp:coreProperties>
</file>