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52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4EEF2-D790-46ED-AB36-B3822C240D3C}" type="datetimeFigureOut">
              <a:rPr lang="pt-BR" smtClean="0"/>
              <a:t>11/04/2014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B8D28-9C12-4909-AA78-263AEA6E79F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4EEF2-D790-46ED-AB36-B3822C240D3C}" type="datetimeFigureOut">
              <a:rPr lang="pt-BR" smtClean="0"/>
              <a:t>11/04/2014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B8D28-9C12-4909-AA78-263AEA6E79F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4EEF2-D790-46ED-AB36-B3822C240D3C}" type="datetimeFigureOut">
              <a:rPr lang="pt-BR" smtClean="0"/>
              <a:t>11/04/2014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B8D28-9C12-4909-AA78-263AEA6E79F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4EEF2-D790-46ED-AB36-B3822C240D3C}" type="datetimeFigureOut">
              <a:rPr lang="pt-BR" smtClean="0"/>
              <a:t>11/04/2014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B8D28-9C12-4909-AA78-263AEA6E79F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4EEF2-D790-46ED-AB36-B3822C240D3C}" type="datetimeFigureOut">
              <a:rPr lang="pt-BR" smtClean="0"/>
              <a:t>11/04/2014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B8D28-9C12-4909-AA78-263AEA6E79F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4EEF2-D790-46ED-AB36-B3822C240D3C}" type="datetimeFigureOut">
              <a:rPr lang="pt-BR" smtClean="0"/>
              <a:t>11/04/2014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B8D28-9C12-4909-AA78-263AEA6E79F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4EEF2-D790-46ED-AB36-B3822C240D3C}" type="datetimeFigureOut">
              <a:rPr lang="pt-BR" smtClean="0"/>
              <a:t>11/04/2014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B8D28-9C12-4909-AA78-263AEA6E79F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4EEF2-D790-46ED-AB36-B3822C240D3C}" type="datetimeFigureOut">
              <a:rPr lang="pt-BR" smtClean="0"/>
              <a:t>11/04/2014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B8D28-9C12-4909-AA78-263AEA6E79F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4EEF2-D790-46ED-AB36-B3822C240D3C}" type="datetimeFigureOut">
              <a:rPr lang="pt-BR" smtClean="0"/>
              <a:t>11/04/2014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B8D28-9C12-4909-AA78-263AEA6E79F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4EEF2-D790-46ED-AB36-B3822C240D3C}" type="datetimeFigureOut">
              <a:rPr lang="pt-BR" smtClean="0"/>
              <a:t>11/04/2014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B8D28-9C12-4909-AA78-263AEA6E79F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4EEF2-D790-46ED-AB36-B3822C240D3C}" type="datetimeFigureOut">
              <a:rPr lang="pt-BR" smtClean="0"/>
              <a:t>11/04/2014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B8D28-9C12-4909-AA78-263AEA6E79F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D4EEF2-D790-46ED-AB36-B3822C240D3C}" type="datetimeFigureOut">
              <a:rPr lang="pt-BR" smtClean="0"/>
              <a:t>11/04/2014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B8D28-9C12-4909-AA78-263AEA6E79F8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500032" y="785792"/>
          <a:ext cx="8001058" cy="5000661"/>
        </p:xfrm>
        <a:graphic>
          <a:graphicData uri="http://schemas.openxmlformats.org/drawingml/2006/table">
            <a:tbl>
              <a:tblPr/>
              <a:tblGrid>
                <a:gridCol w="812940"/>
                <a:gridCol w="947006"/>
                <a:gridCol w="947006"/>
                <a:gridCol w="947006"/>
                <a:gridCol w="947006"/>
                <a:gridCol w="947006"/>
                <a:gridCol w="947006"/>
                <a:gridCol w="547667"/>
                <a:gridCol w="958415"/>
              </a:tblGrid>
              <a:tr h="460889"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1ª SEMANA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SEGUNDA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TERÇA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QUARTA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QUINTA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SEXTA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SÁBADO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R$ VENDA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142876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CONVERTIDOS (VENDA)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15.000,00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76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NÃO CONVERTIDOS (SEM VENDA)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20.000,00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7425">
                <a:tc>
                  <a:txBody>
                    <a:bodyPr/>
                    <a:lstStyle/>
                    <a:p>
                      <a:pPr algn="ctr" fontAlgn="b"/>
                      <a:r>
                        <a:rPr lang="pt-BR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CLIENTES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58,00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35.000,00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4827"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  TAXA DE CONVERSÃO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62,5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44,44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77,78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46,55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42,86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60</Words>
  <Application>Microsoft Office PowerPoint</Application>
  <PresentationFormat>Apresentação na tela (4:3)</PresentationFormat>
  <Paragraphs>45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Edilson</dc:creator>
  <cp:lastModifiedBy>Edilson</cp:lastModifiedBy>
  <cp:revision>1</cp:revision>
  <dcterms:created xsi:type="dcterms:W3CDTF">2014-04-11T21:52:59Z</dcterms:created>
  <dcterms:modified xsi:type="dcterms:W3CDTF">2014-04-11T22:00:31Z</dcterms:modified>
</cp:coreProperties>
</file>